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4" r:id="rId2"/>
    <p:sldId id="265" r:id="rId3"/>
    <p:sldId id="266" r:id="rId4"/>
    <p:sldId id="261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9/20/2023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McDonald 34-36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307731</a:t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 Site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Engine Skid Unused Equipment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  <p:cxnSp>
        <p:nvCxnSpPr>
          <p:cNvPr id="10" name="Straight Arrow Connector 9"/>
          <p:cNvCxnSpPr/>
          <p:nvPr/>
        </p:nvCxnSpPr>
        <p:spPr>
          <a:xfrm flipH="1">
            <a:off x="7696200" y="2819400"/>
            <a:ext cx="2286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086600" y="1809571"/>
            <a:ext cx="1295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Unused Equipment/Shed door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McDonald 34-36</a:t>
            </a:r>
            <a:br>
              <a:rPr lang="en-US" sz="1600" dirty="0"/>
            </a:br>
            <a:r>
              <a:rPr lang="en-US" sz="1600" dirty="0"/>
              <a:t>Facility ID: 307731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Well head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Pit Freeboard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McDonald 34-36</a:t>
            </a:r>
            <a:br>
              <a:rPr lang="en-US" sz="1600" dirty="0"/>
            </a:br>
            <a:r>
              <a:rPr lang="en-US" sz="1600" dirty="0"/>
              <a:t>Facility ID: 307731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Pit Freeboard Marker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Unsecure roof panel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  <p:cxnSp>
        <p:nvCxnSpPr>
          <p:cNvPr id="12" name="Straight Arrow Connector 11"/>
          <p:cNvCxnSpPr/>
          <p:nvPr/>
        </p:nvCxnSpPr>
        <p:spPr>
          <a:xfrm flipH="1">
            <a:off x="2590800" y="2667000"/>
            <a:ext cx="4572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971800" y="2133600"/>
            <a:ext cx="1511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Freeboard marker 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7010400" y="2590800"/>
            <a:ext cx="9144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010400" y="190886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Unsecured Roof Panel 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McDonald 34-36</a:t>
            </a:r>
            <a:br>
              <a:rPr lang="en-US" sz="1600" dirty="0"/>
            </a:br>
            <a:r>
              <a:rPr lang="en-US" sz="1600" dirty="0"/>
              <a:t>Facility ID: 307731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Photo 7 – Trash and Unused Equipment on site 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1833</TotalTime>
  <Words>122</Words>
  <Application>Microsoft Office PowerPoint</Application>
  <PresentationFormat>On-screen Show (4:3)</PresentationFormat>
  <Paragraphs>22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 Location: McDonald 34-36 Facility ID: 307731   </vt:lpstr>
      <vt:lpstr>Inspection Photos  Location: McDonald 34-36 Facility ID: 307731</vt:lpstr>
      <vt:lpstr>Inspection Photos  Location: McDonald 34-36 Facility ID: 307731   </vt:lpstr>
      <vt:lpstr>Inspection Photos  Location: McDonald 34-36 Facility ID: 307731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180</cp:revision>
  <dcterms:created xsi:type="dcterms:W3CDTF">2014-10-03T21:02:56Z</dcterms:created>
  <dcterms:modified xsi:type="dcterms:W3CDTF">2023-09-20T21:31:12Z</dcterms:modified>
</cp:coreProperties>
</file>