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Brophy</a:t>
            </a:r>
            <a:r>
              <a:rPr lang="en-US" dirty="0" smtClean="0"/>
              <a:t>, T  50-</a:t>
            </a:r>
            <a:r>
              <a:rPr lang="en-US" dirty="0" smtClean="0"/>
              <a:t>31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125-07145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Calibration cert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1228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Brophy, T  50-31 Location ID# 125-07145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236</cp:revision>
  <dcterms:created xsi:type="dcterms:W3CDTF">2014-10-03T21:02:56Z</dcterms:created>
  <dcterms:modified xsi:type="dcterms:W3CDTF">2020-10-13T19:12:08Z</dcterms:modified>
</cp:coreProperties>
</file>