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6" d="100"/>
          <a:sy n="86" d="100"/>
        </p:scale>
        <p:origin x="-15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B02B3-B83C-4239-BE0D-3EB302BD0639}" type="datetimeFigureOut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07BA7-B942-41AD-AC27-1B792A745BB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UNOCAL-67S96W </a:t>
            </a:r>
            <a:br>
              <a:rPr lang="en-US" dirty="0" smtClean="0"/>
            </a:br>
            <a:r>
              <a:rPr lang="en-US" dirty="0" smtClean="0"/>
              <a:t>1NWSW </a:t>
            </a:r>
            <a:endParaRPr lang="en-US" dirty="0"/>
          </a:p>
          <a:p>
            <a:r>
              <a:rPr lang="en-US" smtClean="0"/>
              <a:t>Location 334925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Culvert plugged with sediment</a:t>
            </a:r>
            <a:endParaRPr lang="en-US" dirty="0"/>
          </a:p>
        </p:txBody>
      </p:sp>
      <p:pic>
        <p:nvPicPr>
          <p:cNvPr id="5" name="Content Placeholder 4" descr="DSCN54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5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Partial plugged culvert</a:t>
            </a:r>
            <a:endParaRPr lang="en-US" dirty="0"/>
          </a:p>
        </p:txBody>
      </p:sp>
      <p:pic>
        <p:nvPicPr>
          <p:cNvPr id="5" name="Content Placeholder 4" descr="DSCN546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of road at culvert</a:t>
            </a:r>
            <a:endParaRPr lang="en-US" dirty="0"/>
          </a:p>
        </p:txBody>
      </p:sp>
      <p:pic>
        <p:nvPicPr>
          <p:cNvPr id="5" name="Content Placeholder 4" descr="DSCN54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Sediment built up over Bails</a:t>
            </a:r>
            <a:endParaRPr lang="en-US" dirty="0"/>
          </a:p>
        </p:txBody>
      </p:sp>
      <p:pic>
        <p:nvPicPr>
          <p:cNvPr id="7" name="Content Placeholder 6" descr="DSCN54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19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WPX </vt:lpstr>
      <vt:lpstr>Culvert plugged with sediment</vt:lpstr>
      <vt:lpstr>Partial plugged culvert</vt:lpstr>
      <vt:lpstr>Erosion of road at culvert</vt:lpstr>
      <vt:lpstr>Sediment built up over Bails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2014-11-10T20:03:13Z</dcterms:created>
  <dcterms:modified xsi:type="dcterms:W3CDTF">2014-11-10T20:16:53Z</dcterms:modified>
</cp:coreProperties>
</file>