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Bayswater</a:t>
            </a:r>
            <a:r>
              <a:rPr lang="en-US" sz="1600" dirty="0" smtClean="0"/>
              <a:t> Ritch Battery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05-123-32135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 Photo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 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14525"/>
            <a:ext cx="3124200" cy="2343150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9040" y="1066801"/>
            <a:ext cx="2614919" cy="4038598"/>
          </a:xfrm>
        </p:spPr>
      </p:pic>
      <p:pic>
        <p:nvPicPr>
          <p:cNvPr id="9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9040" y="1066801"/>
            <a:ext cx="2614919" cy="403859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2022</TotalTime>
  <Words>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Bayswater Ritch Battery API: 05-123-32135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117</cp:revision>
  <dcterms:created xsi:type="dcterms:W3CDTF">2014-10-03T21:02:56Z</dcterms:created>
  <dcterms:modified xsi:type="dcterms:W3CDTF">2018-01-04T18:48:08Z</dcterms:modified>
</cp:coreProperties>
</file>