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6"/>
  </p:notesMasterIdLst>
  <p:sldIdLst>
    <p:sldId id="275" r:id="rId2"/>
    <p:sldId id="285" r:id="rId3"/>
    <p:sldId id="286" r:id="rId4"/>
    <p:sldId id="287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4" autoAdjust="0"/>
    <p:restoredTop sz="85945" autoAdjust="0"/>
  </p:normalViewPr>
  <p:slideViewPr>
    <p:cSldViewPr>
      <p:cViewPr varScale="1">
        <p:scale>
          <a:sx n="80" d="100"/>
          <a:sy n="80" d="100"/>
        </p:scale>
        <p:origin x="-1378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12/12/2017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0560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EE9CAC-A1AF-40C0-902E-630915D02646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3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December 7, 2017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BR" smtClean="0"/>
              <a:t>Inspection Photos:  Marathon ALs on Loc#335985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2915" y="304800"/>
            <a:ext cx="8229600" cy="609600"/>
          </a:xfrm>
        </p:spPr>
        <p:txBody>
          <a:bodyPr>
            <a:normAutofit fontScale="90000"/>
          </a:bodyPr>
          <a:lstStyle/>
          <a:p>
            <a:pPr algn="l"/>
            <a:r>
              <a:rPr lang="en-US" sz="1600" dirty="0" smtClean="0"/>
              <a:t>Photo#1</a:t>
            </a:r>
            <a:r>
              <a:rPr lang="en-US" sz="1800" dirty="0" smtClean="0"/>
              <a:t>:                                                                          </a:t>
            </a:r>
            <a:br>
              <a:rPr lang="en-US" sz="1800" dirty="0" smtClean="0"/>
            </a:br>
            <a:r>
              <a:rPr lang="en-US" sz="1600" dirty="0" smtClean="0"/>
              <a:t>Overview of Location from Entry to North. </a:t>
            </a:r>
            <a:r>
              <a:rPr lang="en-US" sz="1600" dirty="0" smtClean="0"/>
              <a:t>                                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                                         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3400" y="5791200"/>
            <a:ext cx="2133600" cy="365125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December 7, 2017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48829" y="6141403"/>
            <a:ext cx="5257800" cy="365125"/>
          </a:xfrm>
        </p:spPr>
        <p:txBody>
          <a:bodyPr/>
          <a:lstStyle/>
          <a:p>
            <a:r>
              <a:rPr lang="pt-BR" smtClean="0">
                <a:solidFill>
                  <a:schemeClr val="tx1"/>
                </a:solidFill>
              </a:rPr>
              <a:t>Inspection Photos:  Marathon ALs on Loc#335985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029" y="6248400"/>
            <a:ext cx="1828800" cy="482802"/>
          </a:xfrm>
          <a:prstGeom prst="rect">
            <a:avLst/>
          </a:prstGeom>
        </p:spPr>
      </p:pic>
      <p:pic>
        <p:nvPicPr>
          <p:cNvPr id="3" name="Content Placeholder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219200"/>
            <a:ext cx="6858000" cy="434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2915" y="304800"/>
            <a:ext cx="8229600" cy="609600"/>
          </a:xfrm>
        </p:spPr>
        <p:txBody>
          <a:bodyPr>
            <a:normAutofit fontScale="90000"/>
          </a:bodyPr>
          <a:lstStyle/>
          <a:p>
            <a:pPr algn="l"/>
            <a:r>
              <a:rPr lang="en-US" sz="1600" dirty="0" smtClean="0"/>
              <a:t>Photo#2</a:t>
            </a:r>
            <a:r>
              <a:rPr lang="en-US" sz="1800" dirty="0" smtClean="0"/>
              <a:t>:                                                                          </a:t>
            </a:r>
            <a:br>
              <a:rPr lang="en-US" sz="1800" dirty="0" smtClean="0"/>
            </a:br>
            <a:r>
              <a:rPr lang="en-US" sz="1400" dirty="0" smtClean="0"/>
              <a:t>View from South to North over Well lineup &amp; Gravel filled Cellars.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                                         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3400" y="5791200"/>
            <a:ext cx="2133600" cy="365125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December 7, 2017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48829" y="6141403"/>
            <a:ext cx="5257800" cy="365125"/>
          </a:xfrm>
        </p:spPr>
        <p:txBody>
          <a:bodyPr/>
          <a:lstStyle/>
          <a:p>
            <a:r>
              <a:rPr lang="pt-BR" smtClean="0">
                <a:solidFill>
                  <a:schemeClr val="tx1"/>
                </a:solidFill>
              </a:rPr>
              <a:t>Inspection Photos:  Marathon ALs on Loc#335985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029" y="6248400"/>
            <a:ext cx="1828800" cy="482802"/>
          </a:xfrm>
          <a:prstGeom prst="rect">
            <a:avLst/>
          </a:prstGeom>
        </p:spPr>
      </p:pic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295400"/>
            <a:ext cx="6477000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8060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2915" y="304800"/>
            <a:ext cx="8229600" cy="609600"/>
          </a:xfrm>
        </p:spPr>
        <p:txBody>
          <a:bodyPr>
            <a:normAutofit fontScale="90000"/>
          </a:bodyPr>
          <a:lstStyle/>
          <a:p>
            <a:pPr algn="l"/>
            <a:r>
              <a:rPr lang="en-US" sz="1600" dirty="0" smtClean="0"/>
              <a:t>Photo#3</a:t>
            </a:r>
            <a:r>
              <a:rPr lang="en-US" sz="1800" dirty="0" smtClean="0"/>
              <a:t>:                                                                         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400" dirty="0"/>
              <a:t>View from </a:t>
            </a:r>
            <a:r>
              <a:rPr lang="en-US" sz="1400" dirty="0" smtClean="0"/>
              <a:t>North  South </a:t>
            </a:r>
            <a:r>
              <a:rPr lang="en-US" sz="1400" dirty="0"/>
              <a:t>over Well lineup &amp; Gravel filled Cellars.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                                         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3400" y="5791200"/>
            <a:ext cx="2133600" cy="365125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December 7, 2017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48829" y="6141403"/>
            <a:ext cx="5257800" cy="365125"/>
          </a:xfrm>
        </p:spPr>
        <p:txBody>
          <a:bodyPr/>
          <a:lstStyle/>
          <a:p>
            <a:r>
              <a:rPr lang="pt-BR" smtClean="0">
                <a:solidFill>
                  <a:schemeClr val="tx1"/>
                </a:solidFill>
              </a:rPr>
              <a:t>Inspection Photos:  Marathon ALs on Loc#335985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029" y="6248400"/>
            <a:ext cx="1828800" cy="482802"/>
          </a:xfrm>
          <a:prstGeom prst="rect">
            <a:avLst/>
          </a:prstGeom>
        </p:spPr>
      </p:pic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066800"/>
            <a:ext cx="6400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34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2915" y="304800"/>
            <a:ext cx="8229600" cy="609600"/>
          </a:xfrm>
        </p:spPr>
        <p:txBody>
          <a:bodyPr>
            <a:normAutofit fontScale="90000"/>
          </a:bodyPr>
          <a:lstStyle/>
          <a:p>
            <a:pPr algn="l"/>
            <a:r>
              <a:rPr lang="en-US" sz="1600" dirty="0" smtClean="0"/>
              <a:t>Photo#4</a:t>
            </a:r>
            <a:r>
              <a:rPr lang="en-US" sz="1800" dirty="0" smtClean="0"/>
              <a:t>:                                                                          </a:t>
            </a:r>
            <a:r>
              <a:rPr lang="en-US" sz="1800" dirty="0" smtClean="0"/>
              <a:t/>
            </a:r>
            <a:br>
              <a:rPr lang="en-US" sz="1800" dirty="0" smtClean="0"/>
            </a:br>
            <a:r>
              <a:rPr lang="en-US" sz="1400" dirty="0" smtClean="0"/>
              <a:t>Risers / Stubbs located  at back (East side) of each Cellar.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                                           </a:t>
            </a:r>
            <a:endParaRPr lang="en-US" sz="18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33400" y="5791200"/>
            <a:ext cx="2133600" cy="365125"/>
          </a:xfrm>
        </p:spPr>
        <p:txBody>
          <a:bodyPr/>
          <a:lstStyle/>
          <a:p>
            <a:r>
              <a:rPr lang="en-US" smtClean="0">
                <a:solidFill>
                  <a:schemeClr val="tx1"/>
                </a:solidFill>
              </a:rPr>
              <a:t>December 7, 2017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48829" y="6141403"/>
            <a:ext cx="5257800" cy="365125"/>
          </a:xfrm>
        </p:spPr>
        <p:txBody>
          <a:bodyPr/>
          <a:lstStyle/>
          <a:p>
            <a:r>
              <a:rPr lang="pt-BR" smtClean="0">
                <a:solidFill>
                  <a:schemeClr val="tx1"/>
                </a:solidFill>
              </a:rPr>
              <a:t>Inspection Photos:  Marathon ALs on Loc#335985 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9" name="Picture 8" descr="image00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0029" y="6248400"/>
            <a:ext cx="1828800" cy="482802"/>
          </a:xfrm>
          <a:prstGeom prst="rect">
            <a:avLst/>
          </a:prstGeom>
        </p:spPr>
      </p:pic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143000"/>
            <a:ext cx="68580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1041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2494</TotalTime>
  <Words>56</Words>
  <Application>Microsoft Office PowerPoint</Application>
  <PresentationFormat>On-screen Show (4:3)</PresentationFormat>
  <Paragraphs>16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Photo#1:                                                                           Overview of Location from Entry to North.                                                                              </vt:lpstr>
      <vt:lpstr>Photo#2:                                                                           View from South to North over Well lineup &amp; Gravel filled Cellars.                                            </vt:lpstr>
      <vt:lpstr>Photo#3:                                                                           View from North  South over Well lineup &amp; Gravel filled Cellars.                                            </vt:lpstr>
      <vt:lpstr>Photo#4:                                                                           Risers / Stubbs located  at back (East side) of each Cellar.                                            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ColbyL</cp:lastModifiedBy>
  <cp:revision>293</cp:revision>
  <dcterms:created xsi:type="dcterms:W3CDTF">2014-10-03T21:02:56Z</dcterms:created>
  <dcterms:modified xsi:type="dcterms:W3CDTF">2017-12-12T18:49:28Z</dcterms:modified>
</cp:coreProperties>
</file>