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05-095-06314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Claymon</a:t>
            </a:r>
            <a:r>
              <a:rPr lang="en-US" sz="1600" dirty="0" smtClean="0"/>
              <a:t> </a:t>
            </a:r>
            <a:r>
              <a:rPr lang="en-US" sz="1600" dirty="0" smtClean="0"/>
              <a:t>L10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186" y="2555681"/>
            <a:ext cx="1885945" cy="1060844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3523" y="2555680"/>
            <a:ext cx="1885948" cy="1060845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WELLHEAD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1259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05-095-06314 Amherst Field  Claymon L10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197</cp:revision>
  <dcterms:created xsi:type="dcterms:W3CDTF">2014-10-03T21:02:56Z</dcterms:created>
  <dcterms:modified xsi:type="dcterms:W3CDTF">2022-08-31T17:26:15Z</dcterms:modified>
</cp:coreProperties>
</file>